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1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87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720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B63CCA-E23A-D961-0BC4-1F429FB3D5DD}"/>
              </a:ext>
            </a:extLst>
          </p:cNvPr>
          <p:cNvCxnSpPr>
            <a:cxnSpLocks/>
          </p:cNvCxnSpPr>
          <p:nvPr/>
        </p:nvCxnSpPr>
        <p:spPr>
          <a:xfrm>
            <a:off x="9895840" y="3677920"/>
            <a:ext cx="0" cy="45720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A64DBF-F67A-CB22-AF9F-91E2EE26B556}"/>
              </a:ext>
            </a:extLst>
          </p:cNvPr>
          <p:cNvCxnSpPr>
            <a:cxnSpLocks/>
          </p:cNvCxnSpPr>
          <p:nvPr/>
        </p:nvCxnSpPr>
        <p:spPr>
          <a:xfrm flipH="1">
            <a:off x="8798560" y="4124960"/>
            <a:ext cx="11176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AC13E1-B732-EE4D-7CA9-98C6F2505F4A}"/>
              </a:ext>
            </a:extLst>
          </p:cNvPr>
          <p:cNvSpPr/>
          <p:nvPr/>
        </p:nvSpPr>
        <p:spPr>
          <a:xfrm>
            <a:off x="7620008" y="3952241"/>
            <a:ext cx="1198875" cy="365757"/>
          </a:xfrm>
          <a:prstGeom prst="roundRect">
            <a:avLst/>
          </a:prstGeom>
          <a:solidFill>
            <a:srgbClr val="2F1648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C26DAC-726B-A163-A417-F121361E5F9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370320" y="4124960"/>
            <a:ext cx="1249688" cy="1016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</Words>
  <Application>Microsoft Office PowerPoint</Application>
  <PresentationFormat>Widescreen</PresentationFormat>
  <Paragraphs>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sarath revu</cp:lastModifiedBy>
  <cp:revision>4</cp:revision>
  <dcterms:created xsi:type="dcterms:W3CDTF">2013-01-27T09:14:16Z</dcterms:created>
  <dcterms:modified xsi:type="dcterms:W3CDTF">2022-07-19T06:28:13Z</dcterms:modified>
  <cp:category/>
</cp:coreProperties>
</file>